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8CD9DF-8CA9-4812-805C-5324E5CC633D}" type="datetimeFigureOut">
              <a:rPr lang="en-US" smtClean="0"/>
              <a:t>10/23/2011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FF2298-5BED-4255-A046-B35758928C9C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7E92C5A8-D9CF-4B15-A771-833257A45C6C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r>
              <a:rPr lang="en-US" smtClean="0"/>
              <a:t>rospenda chapter 12 wiggins</a:t>
            </a:r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0AEA6ABB-4F58-4021-A139-FF4198E6B55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B502-D706-40B8-9BFC-031CD13F5557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chapter 12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A6ABB-4F58-4021-A139-FF4198E6B55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CEC5A-4F7C-4DF7-A349-4191D5C22979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chapter 12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A6ABB-4F58-4021-A139-FF4198E6B55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DEE50127-8056-4E01-84E5-5F84739D2A91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r>
              <a:rPr lang="en-US" smtClean="0"/>
              <a:t>rospenda chapter 12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A6ABB-4F58-4021-A139-FF4198E6B55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FCD0D4A0-DD00-493C-8151-3619747723E6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r>
              <a:rPr lang="en-US" smtClean="0"/>
              <a:t>rospenda chapter 12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0AEA6ABB-4F58-4021-A139-FF4198E6B55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BC5626C-FFC1-4D5C-94E8-9B44E3711903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r>
              <a:rPr lang="en-US" smtClean="0"/>
              <a:t>rospenda chapter 12 wiggins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AEA6ABB-4F58-4021-A139-FF4198E6B55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3CBA0EC9-26A9-4F22-8751-F292959F5929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r>
              <a:rPr lang="en-US" smtClean="0"/>
              <a:t>rospenda chapter 12 wiggins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0AEA6ABB-4F58-4021-A139-FF4198E6B555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C3CB8-7FB2-47B7-8580-B1B25AEB7DA2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chapter 12 wiggins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A6ABB-4F58-4021-A139-FF4198E6B55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2282C319-D806-4097-9A47-D50E28C987CB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r>
              <a:rPr lang="en-US" smtClean="0"/>
              <a:t>rospenda chapter 12 wiggins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AEA6ABB-4F58-4021-A139-FF4198E6B55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F585E923-0199-4612-9F47-FF8E330C4757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r>
              <a:rPr lang="en-US" smtClean="0"/>
              <a:t>rospenda chapter 12 wiggins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0AEA6ABB-4F58-4021-A139-FF4198E6B555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972C9F41-AF08-4E91-8327-B6F40D5C89FC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r>
              <a:rPr lang="en-US" smtClean="0"/>
              <a:t>rospenda chapter 12 wiggins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0AEA6ABB-4F58-4021-A139-FF4198E6B555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C3752424-D3FC-4686-B978-625D30268A3D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rospenda chapter 12 wiggins</a:t>
            </a: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AEA6ABB-4F58-4021-A139-FF4198E6B555}" type="slidenum">
              <a:rPr lang="en-US" smtClean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Chapter 12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UbD as Curriculum Framework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32A42-2D4E-44A4-941D-A4953FB5E414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12 wiggins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A6ABB-4F58-4021-A139-FF4198E6B555}" type="slidenum">
              <a:rPr lang="en-US" smtClean="0"/>
              <a:t>1</a:t>
            </a:fld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Scope and Sequence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Goal:</a:t>
            </a:r>
          </a:p>
          <a:p>
            <a:pPr lvl="1"/>
            <a:r>
              <a:rPr lang="en-US" dirty="0" smtClean="0"/>
              <a:t>Do the subject with understanding</a:t>
            </a:r>
          </a:p>
          <a:p>
            <a:pPr lvl="1"/>
            <a:r>
              <a:rPr lang="en-US" dirty="0" smtClean="0"/>
              <a:t>Acquire knowledge for the sake of handling tasks in a field</a:t>
            </a:r>
          </a:p>
          <a:p>
            <a:r>
              <a:rPr lang="en-US" dirty="0" smtClean="0"/>
              <a:t>How to:</a:t>
            </a:r>
          </a:p>
          <a:p>
            <a:pPr lvl="1"/>
            <a:r>
              <a:rPr lang="en-US" dirty="0" smtClean="0"/>
              <a:t>BD from explicit performance goals ( standards)</a:t>
            </a:r>
          </a:p>
          <a:p>
            <a:pPr lvl="2"/>
            <a:r>
              <a:rPr lang="en-US" dirty="0" smtClean="0"/>
              <a:t>Work adjusted constantly</a:t>
            </a:r>
          </a:p>
          <a:p>
            <a:pPr lvl="2"/>
            <a:r>
              <a:rPr lang="en-US" dirty="0" smtClean="0"/>
              <a:t>Regular movement between application and explanation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50127-8056-4E01-84E5-5F84739D2A91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12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A6ABB-4F58-4021-A139-FF4198E6B555}" type="slidenum">
              <a:rPr lang="en-US" smtClean="0"/>
              <a:t>10</a:t>
            </a:fld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Scope and Sequence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Movement between being instructed and trying to apply learning</a:t>
            </a:r>
          </a:p>
          <a:p>
            <a:pPr lvl="1"/>
            <a:r>
              <a:rPr lang="en-US" dirty="0" smtClean="0"/>
              <a:t>Learning comes from results</a:t>
            </a:r>
          </a:p>
          <a:p>
            <a:r>
              <a:rPr lang="en-US" dirty="0" smtClean="0"/>
              <a:t>Example:</a:t>
            </a:r>
          </a:p>
          <a:p>
            <a:pPr lvl="1"/>
            <a:r>
              <a:rPr lang="en-US" dirty="0" smtClean="0"/>
              <a:t>Learn something </a:t>
            </a:r>
          </a:p>
          <a:p>
            <a:pPr lvl="1"/>
            <a:r>
              <a:rPr lang="en-US" dirty="0" smtClean="0"/>
              <a:t>Try it</a:t>
            </a:r>
          </a:p>
          <a:p>
            <a:pPr lvl="1"/>
            <a:r>
              <a:rPr lang="en-US" dirty="0" smtClean="0"/>
              <a:t>Report the results</a:t>
            </a:r>
          </a:p>
          <a:p>
            <a:pPr lvl="1"/>
            <a:r>
              <a:rPr lang="en-US" dirty="0" smtClean="0"/>
              <a:t>Learn something else or try again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50127-8056-4E01-84E5-5F84739D2A91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12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A6ABB-4F58-4021-A139-FF4198E6B555}" type="slidenum">
              <a:rPr lang="en-US" smtClean="0"/>
              <a:t>11</a:t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How big is big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 is no ideal answer</a:t>
            </a:r>
          </a:p>
          <a:p>
            <a:pPr lvl="1"/>
            <a:r>
              <a:rPr lang="en-US" dirty="0" smtClean="0"/>
              <a:t>To make it easier on the designer, agree with the department standards, grade level or district standards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50127-8056-4E01-84E5-5F84739D2A91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12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A6ABB-4F58-4021-A139-FF4198E6B555}" type="slidenum">
              <a:rPr lang="en-US" smtClean="0"/>
              <a:t>2</a:t>
            </a:fld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Essential Question as Foundations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Essential question CAN be, the backbone of the courses, programs</a:t>
            </a:r>
          </a:p>
          <a:p>
            <a:pPr lvl="1"/>
            <a:r>
              <a:rPr lang="en-US" dirty="0" smtClean="0"/>
              <a:t>May be studied over many units.</a:t>
            </a:r>
          </a:p>
          <a:p>
            <a:pPr lvl="1"/>
            <a:r>
              <a:rPr lang="en-US" dirty="0" smtClean="0"/>
              <a:t>May be studied over years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50127-8056-4E01-84E5-5F84739D2A91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12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A6ABB-4F58-4021-A139-FF4198E6B555}" type="slidenum">
              <a:rPr lang="en-US" smtClean="0"/>
              <a:t>3</a:t>
            </a:fld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Program foundations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Think of this as:</a:t>
            </a:r>
          </a:p>
          <a:p>
            <a:r>
              <a:rPr lang="en-US" dirty="0" smtClean="0"/>
              <a:t> cross curricular teaching</a:t>
            </a:r>
          </a:p>
          <a:p>
            <a:r>
              <a:rPr lang="en-US" dirty="0" smtClean="0"/>
              <a:t>Thematic units</a:t>
            </a:r>
          </a:p>
          <a:p>
            <a:r>
              <a:rPr lang="en-US" dirty="0" smtClean="0"/>
              <a:t>Differentiated instruction</a:t>
            </a:r>
          </a:p>
          <a:p>
            <a:endParaRPr lang="en-US" dirty="0"/>
          </a:p>
          <a:p>
            <a:r>
              <a:rPr lang="en-US" sz="2400" i="1" dirty="0" smtClean="0"/>
              <a:t>These are connections, not meant to replace UbD ( mike R)</a:t>
            </a:r>
            <a:endParaRPr lang="en-US" sz="2400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50127-8056-4E01-84E5-5F84739D2A91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12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A6ABB-4F58-4021-A139-FF4198E6B555}" type="slidenum">
              <a:rPr lang="en-US" smtClean="0"/>
              <a:t>4</a:t>
            </a:fld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Why think cross curriculum?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Reduces the possibility of teaching to discreet info pieces</a:t>
            </a:r>
          </a:p>
          <a:p>
            <a:pPr lvl="1"/>
            <a:r>
              <a:rPr lang="en-US" dirty="0" smtClean="0"/>
              <a:t>Reduces possibility of “coverage” vs. Understanding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50127-8056-4E01-84E5-5F84739D2A91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12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A6ABB-4F58-4021-A139-FF4198E6B555}" type="slidenum">
              <a:rPr lang="en-US" smtClean="0"/>
              <a:t>5</a:t>
            </a:fld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50127-8056-4E01-84E5-5F84739D2A91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12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A6ABB-4F58-4021-A139-FF4198E6B555}" type="slidenum">
              <a:rPr lang="en-US" smtClean="0"/>
              <a:t>6</a:t>
            </a:fld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600200" y="624840"/>
          <a:ext cx="6096000" cy="640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35474">
                <a:tc>
                  <a:txBody>
                    <a:bodyPr/>
                    <a:lstStyle/>
                    <a:p>
                      <a:r>
                        <a:rPr lang="en-US" dirty="0" smtClean="0"/>
                        <a:t>Big Idea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Understand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Question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Standards</a:t>
                      </a:r>
                      <a:endParaRPr lang="en-US" dirty="0"/>
                    </a:p>
                  </a:txBody>
                  <a:tcPr/>
                </a:tc>
              </a:tr>
              <a:tr h="1075354">
                <a:tc>
                  <a:txBody>
                    <a:bodyPr/>
                    <a:lstStyle/>
                    <a:p>
                      <a:r>
                        <a:rPr lang="en-US" dirty="0" smtClean="0"/>
                        <a:t>It’s fun to be comfortable when camping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Clean,</a:t>
                      </a:r>
                      <a:r>
                        <a:rPr lang="en-US" baseline="0" dirty="0" smtClean="0"/>
                        <a:t> Dry, Well fed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Who has power over you?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827196">
                <a:tc>
                  <a:txBody>
                    <a:bodyPr/>
                    <a:lstStyle/>
                    <a:p>
                      <a:r>
                        <a:rPr lang="en-US" dirty="0" smtClean="0"/>
                        <a:t>Eating well can be done with 9 yr olds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</a:t>
                      </a:r>
                      <a:r>
                        <a:rPr lang="en-US" baseline="0" dirty="0" smtClean="0"/>
                        <a:t> hate dishes, dishes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How can we be healthy skip</a:t>
                      </a:r>
                      <a:r>
                        <a:rPr lang="en-US" baseline="0" dirty="0" smtClean="0"/>
                        <a:t> dishes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075354">
                <a:tc>
                  <a:txBody>
                    <a:bodyPr/>
                    <a:lstStyle/>
                    <a:p>
                      <a:r>
                        <a:rPr lang="en-US" dirty="0" smtClean="0"/>
                        <a:t>Camp Safety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Camp safety is life safety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How</a:t>
                      </a:r>
                      <a:r>
                        <a:rPr lang="en-US" baseline="0" dirty="0" smtClean="0"/>
                        <a:t> does camp and home safety relate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075354">
                <a:tc>
                  <a:txBody>
                    <a:bodyPr/>
                    <a:lstStyle/>
                    <a:p>
                      <a:r>
                        <a:rPr lang="en-US" dirty="0" smtClean="0"/>
                        <a:t>TEAM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Together everyone achieves more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Why do groups work?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3547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3547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81335" y="304800"/>
            <a:ext cx="461665" cy="369332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Framing Curriculum 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should students master?</a:t>
            </a:r>
          </a:p>
          <a:p>
            <a:r>
              <a:rPr lang="en-US" dirty="0" smtClean="0"/>
              <a:t>Framing around questions will generate the right types of assessments</a:t>
            </a:r>
          </a:p>
          <a:p>
            <a:r>
              <a:rPr lang="en-US" dirty="0" smtClean="0"/>
              <a:t>In skill classes, use the key concepts for your questions</a:t>
            </a:r>
          </a:p>
          <a:p>
            <a:pPr lvl="1"/>
            <a:r>
              <a:rPr lang="en-US" dirty="0" smtClean="0"/>
              <a:t>What are the patterns</a:t>
            </a:r>
          </a:p>
          <a:p>
            <a:pPr lvl="1"/>
            <a:r>
              <a:rPr lang="en-US" dirty="0" smtClean="0"/>
              <a:t>How does this look as a model?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2C319-D806-4097-9A47-D50E28C987CB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12 wiggins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A6ABB-4F58-4021-A139-FF4198E6B555}" type="slidenum">
              <a:rPr lang="en-US" smtClean="0"/>
              <a:t>7</a:t>
            </a:fld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Examples you might use to generate projects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P. 284-85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50127-8056-4E01-84E5-5F84739D2A91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12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A6ABB-4F58-4021-A139-FF4198E6B555}" type="slidenum">
              <a:rPr lang="en-US" smtClean="0"/>
              <a:t>8</a:t>
            </a:fld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Spiral Curriculum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Develops understanding around recurring themes</a:t>
            </a:r>
          </a:p>
          <a:p>
            <a:pPr lvl="1"/>
            <a:r>
              <a:rPr lang="en-US" dirty="0" smtClean="0"/>
              <a:t>Ideas and materials are revisited</a:t>
            </a:r>
          </a:p>
          <a:p>
            <a:r>
              <a:rPr lang="en-US" dirty="0" smtClean="0"/>
              <a:t>Curriculum needs</a:t>
            </a:r>
          </a:p>
          <a:p>
            <a:pPr lvl="1"/>
            <a:r>
              <a:rPr lang="en-US" dirty="0" smtClean="0"/>
              <a:t> Continuity</a:t>
            </a:r>
          </a:p>
          <a:p>
            <a:pPr lvl="1"/>
            <a:r>
              <a:rPr lang="en-US" dirty="0" smtClean="0"/>
              <a:t>Organization</a:t>
            </a:r>
          </a:p>
          <a:p>
            <a:pPr lvl="1"/>
            <a:r>
              <a:rPr lang="en-US" dirty="0" smtClean="0"/>
              <a:t>Integration</a:t>
            </a:r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50127-8056-4E01-84E5-5F84739D2A91}" type="datetime1">
              <a:rPr lang="en-US" smtClean="0"/>
              <a:t>10/23/2011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12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A6ABB-4F58-4021-A139-FF4198E6B555}" type="slidenum">
              <a:rPr lang="en-US" smtClean="0"/>
              <a:t>9</a:t>
            </a:fld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39</TotalTime>
  <Words>390</Words>
  <Application>Microsoft Office PowerPoint</Application>
  <PresentationFormat>On-screen Show (4:3)</PresentationFormat>
  <Paragraphs>99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Verve</vt:lpstr>
      <vt:lpstr>Chapter 12</vt:lpstr>
      <vt:lpstr>How big is big</vt:lpstr>
      <vt:lpstr>Essential Question as Foundations</vt:lpstr>
      <vt:lpstr>Program foundations</vt:lpstr>
      <vt:lpstr>Why think cross curriculum?</vt:lpstr>
      <vt:lpstr>Slide 6</vt:lpstr>
      <vt:lpstr>Framing Curriculum </vt:lpstr>
      <vt:lpstr>Examples you might use to generate projects</vt:lpstr>
      <vt:lpstr>Spiral Curriculum</vt:lpstr>
      <vt:lpstr>Scope and Sequence</vt:lpstr>
      <vt:lpstr>Scope and Sequence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12</dc:title>
  <dc:creator>michael rospenda</dc:creator>
  <cp:lastModifiedBy>michael rospenda</cp:lastModifiedBy>
  <cp:revision>4</cp:revision>
  <dcterms:created xsi:type="dcterms:W3CDTF">2011-10-24T02:56:40Z</dcterms:created>
  <dcterms:modified xsi:type="dcterms:W3CDTF">2011-10-24T03:36:14Z</dcterms:modified>
</cp:coreProperties>
</file>